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2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0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6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0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55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0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6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7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0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FC24-B9B4-472C-9E48-C993CD948B96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4030-5BFD-4131-AA7D-0290538B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A46CCE-1D28-52B8-26BF-6F29065A41C6}"/>
              </a:ext>
            </a:extLst>
          </p:cNvPr>
          <p:cNvSpPr txBox="1"/>
          <p:nvPr/>
        </p:nvSpPr>
        <p:spPr>
          <a:xfrm>
            <a:off x="2593258" y="508202"/>
            <a:ext cx="70054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kk-KZ" sz="2400" b="1" kern="1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Астана қаласы әкімдігінің «І.Жансүгіров атындағы №58 мектеп-гимназия» ШЖҚ МКК</a:t>
            </a:r>
            <a:endParaRPr lang="ru-RU" sz="3200" b="1" kern="1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5EB346-0565-AB41-D1FD-FC05A166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7" y="90500"/>
            <a:ext cx="2192594" cy="2192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19C47D-087C-2B26-EB6C-D8AAC6216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5"/>
          <a:stretch/>
        </p:blipFill>
        <p:spPr>
          <a:xfrm>
            <a:off x="10370574" y="0"/>
            <a:ext cx="1688689" cy="1969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5D5FD7-6C08-CC5C-F638-5C3872A62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43548"/>
            <a:ext cx="12192001" cy="501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D7F92A-CAE8-2226-D79D-BF41952C227E}"/>
              </a:ext>
            </a:extLst>
          </p:cNvPr>
          <p:cNvSpPr/>
          <p:nvPr/>
        </p:nvSpPr>
        <p:spPr>
          <a:xfrm>
            <a:off x="317090" y="4595472"/>
            <a:ext cx="115578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6-7</a:t>
            </a:r>
            <a:r>
              <a:rPr lang="kk-K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сынып оқушылары арасындағы дебат турнирі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91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117F1-273C-08EC-2CC3-DEDB8FCC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C8CC48-0050-1F15-F759-89AB23040447}"/>
              </a:ext>
            </a:extLst>
          </p:cNvPr>
          <p:cNvSpPr/>
          <p:nvPr/>
        </p:nvSpPr>
        <p:spPr>
          <a:xfrm>
            <a:off x="265471" y="814070"/>
            <a:ext cx="112972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Әлеуметтік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желілердің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адам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баласының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дамуына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ықпалы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қандай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321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F6C41-2B5B-85C1-F37D-EF92A6217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630194-5C6C-433A-CAB7-3169243C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8CE09C-1DEA-33AD-CE0E-1EA51C59D119}"/>
              </a:ext>
            </a:extLst>
          </p:cNvPr>
          <p:cNvSpPr/>
          <p:nvPr/>
        </p:nvSpPr>
        <p:spPr>
          <a:xfrm>
            <a:off x="265470" y="814070"/>
            <a:ext cx="117839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Компьютерлік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ойындар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жастардың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дамуына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әсер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4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етеді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ме?</a:t>
            </a:r>
          </a:p>
        </p:txBody>
      </p:sp>
    </p:spTree>
    <p:extLst>
      <p:ext uri="{BB962C8B-B14F-4D97-AF65-F5344CB8AC3E}">
        <p14:creationId xmlns:p14="http://schemas.microsoft.com/office/powerpoint/2010/main" val="3374378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36</Words>
  <Application>Microsoft Office PowerPoint</Application>
  <PresentationFormat>Широкоэкранный</PresentationFormat>
  <Paragraphs>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Users</dc:creator>
  <cp:lastModifiedBy>Users</cp:lastModifiedBy>
  <cp:revision>1</cp:revision>
  <dcterms:created xsi:type="dcterms:W3CDTF">2025-01-09T17:16:58Z</dcterms:created>
  <dcterms:modified xsi:type="dcterms:W3CDTF">2025-01-09T17:58:02Z</dcterms:modified>
</cp:coreProperties>
</file>