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3" r:id="rId2"/>
    <p:sldId id="274" r:id="rId3"/>
    <p:sldId id="275" r:id="rId4"/>
  </p:sldIdLst>
  <p:sldSz cx="12192000" cy="6858000"/>
  <p:notesSz cx="6797675" cy="9926638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D7FC-28E0-4032-83EF-B560A47C6F38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C75A-6335-4E68-B51C-A2CF2FB8D0C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917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3EC19-E2B2-A66B-CF99-0F97BF98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D4C75-459E-6F7C-9D9D-AF8E8D5AC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9D377-1D7B-C02B-A04A-48279895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53DD3-A183-A99C-3D58-C5E27153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0997-7BA4-2588-8FD5-0D7AAB3C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781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4362D-1215-E565-8D29-4F50C2AB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2B01CE-C415-0F16-5C01-9C38CBD8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5A218-5C7D-5492-EC66-558EC5FD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74D5E-76CC-45AD-17FB-28EAB168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099B9-B7CE-7149-8AF2-D340C163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276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5B14D9-164F-54B4-90FB-28EF8982B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A6B88A-120A-FE23-5A03-7290A93DC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3C801-3E48-C7C6-2A48-D32B9A5A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6B90A-ACE6-6AC5-53BA-CA644DEE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8A60D-4512-9CA5-853D-103A74AC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288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BB6FD-365E-DE73-8060-DC5A6616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5C7DF-F8A3-92FF-45D0-5539E0BB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6E331-249A-F850-422F-E79BF7CD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126AD-A047-B2DB-53E8-3FA58990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80D36-BB68-E65C-26D8-A33449B3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48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E62B9-2A64-8757-D445-ECC1D532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481FC-BE10-3415-0564-F92DACD4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56FA8-EBE4-36C1-0D5E-CA0DFF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6FB8D-3A4B-C75F-A7DF-A0338448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4B264-20FD-046E-1C62-9929BBD0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90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7F91-C22C-4089-5F9E-C4723077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DFB97-A2F6-3B22-5443-DC8BE4C74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15D5D-DF56-10B3-559E-E842E4F5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B3463-1972-D9BB-83F0-73A6E0DF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7A231-4336-CED1-3D4E-34A3F3EC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98AE0B-076D-73E3-73E9-1D61BB28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909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BD766-196B-E2FD-A6EC-969A3773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BE7B1-51EE-5D5D-086E-88C0DA8B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BF55E5-D822-17EE-8A0F-898169D1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17EDBB-10F1-AA29-7FF0-F801FDD78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660619-D383-0AAA-E001-4A719740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9D9865-9B02-5AC0-4B0B-74B787BC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AFD2B8-EE00-176D-C300-987204C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F55D61-7350-AC76-9863-7DB6EBDF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085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31C9F-9F04-08C6-110A-6CB87BFA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8FBAC7-8E68-8AB3-80B3-724E7E02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C922D4-BDD2-75CD-C538-87DDC940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5BE4B4-ACEC-F691-2F15-FD202282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277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A44E31-57E9-9C19-CC07-42D10932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0492C9-ABBD-E0DD-02B1-0772F5B9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1622C-35DF-D505-8332-AF01C694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751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1F429-F282-B8E4-2161-E96C9C75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09544-4E6B-AE21-7EA8-85836AA2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EB8B0-0A1C-E9DC-F01E-4853765F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1C58EE-25F5-30B4-C185-9912D9E0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822EC2-8847-4FC1-22D0-8966AFDD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63E73-6BEE-D951-4752-079D0803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049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8303E-64C5-88DD-FE14-1B949F7A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68E28-291F-09D9-41FD-E4595F706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114FF6-56A1-1774-6A1D-49E00CEE6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555AEB-9794-5D19-FC92-ADDA0DDA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C993C-6B29-680A-B4B4-0BA6D45D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E67D3-2DB8-BEF7-F9C4-1910FAAB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30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176BF-C961-B2B9-5A53-E105FC87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C2466-FB94-B0BF-B2E3-D958D20B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19C58-82D2-7A60-6C22-841640A92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2DD2-E379-4E5F-8CA3-FA1F88A14126}" type="datetimeFigureOut">
              <a:rPr lang="ru-KZ" smtClean="0"/>
              <a:t>06/16/2025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03732-10D9-6585-48CE-BA394B098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05B16-8FDB-B5E5-1FA6-90C8D12C6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41EE-7D2F-4D76-9E35-7FA6A5F8C94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29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8F505-0017-1E26-4027-752AA41A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26D97-FA88-0052-001F-629BE5DA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7" t="32079" r="63243" b="35182"/>
          <a:stretch/>
        </p:blipFill>
        <p:spPr>
          <a:xfrm>
            <a:off x="-74645" y="-1"/>
            <a:ext cx="12555894" cy="685800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788869E-56A3-7C6F-2C6F-0D55F1EA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59" t="25457" r="47581" b="18159"/>
          <a:stretch/>
        </p:blipFill>
        <p:spPr>
          <a:xfrm>
            <a:off x="738764" y="574286"/>
            <a:ext cx="1734930" cy="158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531B1A-8E11-30F8-3132-56B1782AFE88}"/>
              </a:ext>
            </a:extLst>
          </p:cNvPr>
          <p:cNvSpPr/>
          <p:nvPr/>
        </p:nvSpPr>
        <p:spPr>
          <a:xfrm>
            <a:off x="2752531" y="858417"/>
            <a:ext cx="8901404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400" b="1" dirty="0" smtClean="0">
                <a:solidFill>
                  <a:srgbClr val="0070C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Құрметті сынып жетекші!</a:t>
            </a:r>
          </a:p>
          <a:p>
            <a:pPr algn="ctr"/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Оқушыларыңызға жазғы </a:t>
            </a:r>
          </a:p>
          <a:p>
            <a:pPr algn="ctr"/>
            <a:r>
              <a:rPr lang="kk-KZ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</a:t>
            </a:r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емалысқа төмендегідей тапсырма </a:t>
            </a: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беру сұралады:</a:t>
            </a:r>
          </a:p>
          <a:p>
            <a:pPr algn="ctr"/>
            <a:r>
              <a:rPr lang="kk-K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1-4 сынып оқушылары үшін</a:t>
            </a:r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219B2D-22E3-A396-C6C7-3652F8541D84}"/>
              </a:ext>
            </a:extLst>
          </p:cNvPr>
          <p:cNvSpPr/>
          <p:nvPr/>
        </p:nvSpPr>
        <p:spPr>
          <a:xfrm>
            <a:off x="3900196" y="338845"/>
            <a:ext cx="48705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«Жаз</a:t>
            </a:r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-2025</a:t>
            </a:r>
            <a:r>
              <a:rPr lang="ru-RU" sz="36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»</a:t>
            </a:r>
          </a:p>
          <a:p>
            <a:pPr algn="ctr"/>
            <a:endParaRPr lang="ru-RU" sz="2400" b="1" i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D2F530-29D0-D881-AB34-6175E3D35145}"/>
              </a:ext>
            </a:extLst>
          </p:cNvPr>
          <p:cNvSpPr/>
          <p:nvPr/>
        </p:nvSpPr>
        <p:spPr>
          <a:xfrm>
            <a:off x="4086808" y="3961094"/>
            <a:ext cx="701662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>
                <a:solidFill>
                  <a:schemeClr val="accent2">
                    <a:lumMod val="5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4400" b="1" i="1" dirty="0" smtClean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«Жазғы каникулдан жарқын естелік»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Каникулда әкеммен оқыған бір кітап»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«Жазғы демалыстағы көңілді сәттер»</a:t>
            </a:r>
            <a:endParaRPr lang="kk-KZ" sz="4400" b="1" i="1" dirty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DE3430-1134-17BA-B493-ACD317B4FF0D}"/>
              </a:ext>
            </a:extLst>
          </p:cNvPr>
          <p:cNvSpPr/>
          <p:nvPr/>
        </p:nvSpPr>
        <p:spPr>
          <a:xfrm>
            <a:off x="7551205" y="5853118"/>
            <a:ext cx="346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9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8F505-0017-1E26-4027-752AA41A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26D97-FA88-0052-001F-629BE5DA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7" t="32079" r="63243" b="35182"/>
          <a:stretch/>
        </p:blipFill>
        <p:spPr>
          <a:xfrm>
            <a:off x="-74645" y="-1"/>
            <a:ext cx="12555894" cy="685800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788869E-56A3-7C6F-2C6F-0D55F1EA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59" t="25457" r="47581" b="18159"/>
          <a:stretch/>
        </p:blipFill>
        <p:spPr>
          <a:xfrm>
            <a:off x="738764" y="574286"/>
            <a:ext cx="1734930" cy="158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531B1A-8E11-30F8-3132-56B1782AFE88}"/>
              </a:ext>
            </a:extLst>
          </p:cNvPr>
          <p:cNvSpPr/>
          <p:nvPr/>
        </p:nvSpPr>
        <p:spPr>
          <a:xfrm>
            <a:off x="2752531" y="858417"/>
            <a:ext cx="8901404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400" b="1" dirty="0" smtClean="0">
                <a:solidFill>
                  <a:srgbClr val="0070C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Құрметті сынып жетекші!</a:t>
            </a:r>
          </a:p>
          <a:p>
            <a:pPr algn="ctr"/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Оқушыларыңызға жазғы </a:t>
            </a:r>
          </a:p>
          <a:p>
            <a:pPr algn="ctr"/>
            <a:r>
              <a:rPr lang="kk-KZ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</a:t>
            </a:r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емалысқа төмендегідей тапсырма </a:t>
            </a: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беру сұралады:</a:t>
            </a:r>
          </a:p>
          <a:p>
            <a:pPr algn="ctr"/>
            <a:r>
              <a:rPr lang="kk-K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5-8 сынып оқушылары үшін</a:t>
            </a:r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219B2D-22E3-A396-C6C7-3652F8541D84}"/>
              </a:ext>
            </a:extLst>
          </p:cNvPr>
          <p:cNvSpPr/>
          <p:nvPr/>
        </p:nvSpPr>
        <p:spPr>
          <a:xfrm>
            <a:off x="3900196" y="338845"/>
            <a:ext cx="48705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«Жаз</a:t>
            </a:r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-2025</a:t>
            </a:r>
            <a:r>
              <a:rPr lang="ru-RU" sz="36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»</a:t>
            </a:r>
          </a:p>
          <a:p>
            <a:pPr algn="ctr"/>
            <a:endParaRPr lang="ru-RU" sz="2400" b="1" i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D2F530-29D0-D881-AB34-6175E3D35145}"/>
              </a:ext>
            </a:extLst>
          </p:cNvPr>
          <p:cNvSpPr/>
          <p:nvPr/>
        </p:nvSpPr>
        <p:spPr>
          <a:xfrm>
            <a:off x="2677885" y="3961094"/>
            <a:ext cx="897604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>
                <a:solidFill>
                  <a:schemeClr val="accent2">
                    <a:lumMod val="5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4400" b="1" i="1" dirty="0" smtClean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«Менің саяхатым»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Каникулда әкеммен оқыған бір кітап»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«Жазғы демалыста мен жасаған игі іс»</a:t>
            </a:r>
            <a:endParaRPr lang="kk-KZ" sz="4400" b="1" i="1" dirty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DE3430-1134-17BA-B493-ACD317B4FF0D}"/>
              </a:ext>
            </a:extLst>
          </p:cNvPr>
          <p:cNvSpPr/>
          <p:nvPr/>
        </p:nvSpPr>
        <p:spPr>
          <a:xfrm>
            <a:off x="7551205" y="5853118"/>
            <a:ext cx="346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1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0B8F505-0017-1E26-4027-752AA41A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26D97-FA88-0052-001F-629BE5DA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7" t="32079" r="63243" b="35182"/>
          <a:stretch/>
        </p:blipFill>
        <p:spPr>
          <a:xfrm>
            <a:off x="-74645" y="-1"/>
            <a:ext cx="12555894" cy="685800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788869E-56A3-7C6F-2C6F-0D55F1EA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59" t="25457" r="47581" b="18159"/>
          <a:stretch/>
        </p:blipFill>
        <p:spPr>
          <a:xfrm>
            <a:off x="738764" y="574286"/>
            <a:ext cx="1734930" cy="158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531B1A-8E11-30F8-3132-56B1782AFE88}"/>
              </a:ext>
            </a:extLst>
          </p:cNvPr>
          <p:cNvSpPr/>
          <p:nvPr/>
        </p:nvSpPr>
        <p:spPr>
          <a:xfrm>
            <a:off x="2752530" y="858417"/>
            <a:ext cx="9439469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400" b="1" dirty="0" smtClean="0">
                <a:solidFill>
                  <a:srgbClr val="0070C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Құрметті сынып жетекші!</a:t>
            </a:r>
          </a:p>
          <a:p>
            <a:pPr algn="ctr"/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Оқушыларыңызға жазғы </a:t>
            </a:r>
          </a:p>
          <a:p>
            <a:pPr algn="ctr"/>
            <a:r>
              <a:rPr lang="kk-KZ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</a:t>
            </a:r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емалысқа төмендегідей тапсырма </a:t>
            </a:r>
          </a:p>
          <a:p>
            <a:pPr algn="ctr"/>
            <a:r>
              <a:rPr lang="kk-KZ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беру сұралады:</a:t>
            </a:r>
          </a:p>
          <a:p>
            <a:pPr algn="ctr"/>
            <a:r>
              <a:rPr lang="kk-K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9-11 сынып оқушылары үшін</a:t>
            </a:r>
            <a:endParaRPr lang="kk-KZ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219B2D-22E3-A396-C6C7-3652F8541D84}"/>
              </a:ext>
            </a:extLst>
          </p:cNvPr>
          <p:cNvSpPr/>
          <p:nvPr/>
        </p:nvSpPr>
        <p:spPr>
          <a:xfrm>
            <a:off x="3900196" y="338845"/>
            <a:ext cx="48705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«Жаз</a:t>
            </a:r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-2025</a:t>
            </a:r>
            <a:r>
              <a:rPr lang="ru-RU" sz="36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»</a:t>
            </a:r>
          </a:p>
          <a:p>
            <a:pPr algn="ctr"/>
            <a:endParaRPr lang="ru-RU" sz="2400" b="1" i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D2F530-29D0-D881-AB34-6175E3D35145}"/>
              </a:ext>
            </a:extLst>
          </p:cNvPr>
          <p:cNvSpPr/>
          <p:nvPr/>
        </p:nvSpPr>
        <p:spPr>
          <a:xfrm>
            <a:off x="2677885" y="3961094"/>
            <a:ext cx="897604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>
                <a:solidFill>
                  <a:schemeClr val="accent2">
                    <a:lumMod val="50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4400" b="1" i="1" dirty="0" smtClean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«Менің ойларым, армандарым, үміттерім 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Каникулда әкеммен оқыған бір кітап»</a:t>
            </a:r>
          </a:p>
          <a:p>
            <a:pPr algn="ctr"/>
            <a:r>
              <a:rPr lang="kk-KZ" sz="2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«Жазғы демалыста мен жасаған игі іс»</a:t>
            </a:r>
            <a:endParaRPr lang="kk-KZ" sz="4400" b="1" i="1" dirty="0">
              <a:solidFill>
                <a:schemeClr val="accent2">
                  <a:lumMod val="50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DE3430-1134-17BA-B493-ACD317B4FF0D}"/>
              </a:ext>
            </a:extLst>
          </p:cNvPr>
          <p:cNvSpPr/>
          <p:nvPr/>
        </p:nvSpPr>
        <p:spPr>
          <a:xfrm>
            <a:off x="7551205" y="5853118"/>
            <a:ext cx="346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63</Words>
  <Application>Microsoft Office PowerPoint</Application>
  <PresentationFormat>Широкоэкранный</PresentationFormat>
  <Paragraphs>48</Paragraphs>
  <Slides>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Century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aito1974@mail.ru</dc:creator>
  <cp:lastModifiedBy>Пользователь</cp:lastModifiedBy>
  <cp:revision>14</cp:revision>
  <cp:lastPrinted>2025-05-26T13:05:40Z</cp:lastPrinted>
  <dcterms:created xsi:type="dcterms:W3CDTF">2025-05-26T12:16:17Z</dcterms:created>
  <dcterms:modified xsi:type="dcterms:W3CDTF">2025-06-16T06:14:23Z</dcterms:modified>
</cp:coreProperties>
</file>