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957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31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7526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823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4849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320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608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986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57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32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901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09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04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09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78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73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6385F-08A1-4E2D-AAE7-86F4B8A0AF23}" type="datetimeFigureOut">
              <a:rPr lang="ru-RU" smtClean="0"/>
              <a:t>30.05.2025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15A5035-CFF5-4E40-924D-97004C8B81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30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558827"/>
            <a:ext cx="8751684" cy="968721"/>
          </a:xfrm>
        </p:spPr>
        <p:txBody>
          <a:bodyPr>
            <a:normAutofit/>
          </a:bodyPr>
          <a:lstStyle/>
          <a:p>
            <a:pPr algn="ctr"/>
            <a:r>
              <a:rPr lang="kk-KZ" sz="4800" b="1" dirty="0" smtClean="0">
                <a:solidFill>
                  <a:srgbClr val="7030A0"/>
                </a:solidFill>
              </a:rPr>
              <a:t>Жаз - 2025</a:t>
            </a:r>
            <a:endParaRPr lang="ru-RU" sz="4800" b="1" dirty="0">
              <a:solidFill>
                <a:srgbClr val="7030A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956" y="0"/>
            <a:ext cx="10275684" cy="5803271"/>
          </a:xfrm>
          <a:prstGeom prst="rect">
            <a:avLst/>
          </a:prstGeom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086416" y="153910"/>
            <a:ext cx="9433711" cy="344032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solidFill>
                  <a:srgbClr val="7030A0"/>
                </a:solidFill>
              </a:rPr>
              <a:t>Астана </a:t>
            </a:r>
            <a:r>
              <a:rPr lang="ru-RU" dirty="0" err="1" smtClean="0">
                <a:solidFill>
                  <a:srgbClr val="7030A0"/>
                </a:solidFill>
              </a:rPr>
              <a:t>қалсы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әкімдігінің</a:t>
            </a:r>
            <a:r>
              <a:rPr lang="ru-RU" dirty="0" smtClean="0">
                <a:solidFill>
                  <a:srgbClr val="7030A0"/>
                </a:solidFill>
              </a:rPr>
              <a:t> "</a:t>
            </a:r>
            <a:r>
              <a:rPr lang="ru-RU" dirty="0" err="1" smtClean="0">
                <a:solidFill>
                  <a:srgbClr val="7030A0"/>
                </a:solidFill>
              </a:rPr>
              <a:t>І.Жансүгіров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атындағы</a:t>
            </a:r>
            <a:r>
              <a:rPr lang="ru-RU" dirty="0">
                <a:solidFill>
                  <a:srgbClr val="7030A0"/>
                </a:solidFill>
              </a:rPr>
              <a:t> №58 </a:t>
            </a:r>
            <a:r>
              <a:rPr lang="ru-RU" dirty="0" err="1">
                <a:solidFill>
                  <a:srgbClr val="7030A0"/>
                </a:solidFill>
              </a:rPr>
              <a:t>мектеп</a:t>
            </a:r>
            <a:r>
              <a:rPr lang="ru-RU" dirty="0">
                <a:solidFill>
                  <a:srgbClr val="7030A0"/>
                </a:solidFill>
              </a:rPr>
              <a:t> -гимназия" </a:t>
            </a:r>
            <a:r>
              <a:rPr lang="ru-RU" dirty="0" smtClean="0">
                <a:solidFill>
                  <a:srgbClr val="7030A0"/>
                </a:solidFill>
              </a:rPr>
              <a:t>ШЖҚ МКК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37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149" y="232013"/>
            <a:ext cx="8679976" cy="477672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     «</a:t>
            </a:r>
            <a:r>
              <a:rPr lang="kk-KZ" b="1" dirty="0">
                <a:solidFill>
                  <a:srgbClr val="7030A0"/>
                </a:solidFill>
              </a:rPr>
              <a:t>Жаз – 2025» жұмысын </a:t>
            </a:r>
            <a:r>
              <a:rPr lang="kk-KZ" b="1" dirty="0" smtClean="0">
                <a:solidFill>
                  <a:srgbClr val="7030A0"/>
                </a:solidFill>
              </a:rPr>
              <a:t>ұйымдастыру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137918"/>
              </p:ext>
            </p:extLst>
          </p:nvPr>
        </p:nvGraphicFramePr>
        <p:xfrm>
          <a:off x="191069" y="1050880"/>
          <a:ext cx="9976514" cy="5893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1878">
                  <a:extLst>
                    <a:ext uri="{9D8B030D-6E8A-4147-A177-3AD203B41FA5}">
                      <a16:colId xmlns:a16="http://schemas.microsoft.com/office/drawing/2014/main" val="4035542385"/>
                    </a:ext>
                  </a:extLst>
                </a:gridCol>
                <a:gridCol w="2875244">
                  <a:extLst>
                    <a:ext uri="{9D8B030D-6E8A-4147-A177-3AD203B41FA5}">
                      <a16:colId xmlns:a16="http://schemas.microsoft.com/office/drawing/2014/main" val="848896356"/>
                    </a:ext>
                  </a:extLst>
                </a:gridCol>
                <a:gridCol w="1874731">
                  <a:extLst>
                    <a:ext uri="{9D8B030D-6E8A-4147-A177-3AD203B41FA5}">
                      <a16:colId xmlns:a16="http://schemas.microsoft.com/office/drawing/2014/main" val="3048304314"/>
                    </a:ext>
                  </a:extLst>
                </a:gridCol>
                <a:gridCol w="2395664">
                  <a:extLst>
                    <a:ext uri="{9D8B030D-6E8A-4147-A177-3AD203B41FA5}">
                      <a16:colId xmlns:a16="http://schemas.microsoft.com/office/drawing/2014/main" val="1096223025"/>
                    </a:ext>
                  </a:extLst>
                </a:gridCol>
                <a:gridCol w="2058997">
                  <a:extLst>
                    <a:ext uri="{9D8B030D-6E8A-4147-A177-3AD203B41FA5}">
                      <a16:colId xmlns:a16="http://schemas.microsoft.com/office/drawing/2014/main" val="1438282236"/>
                    </a:ext>
                  </a:extLst>
                </a:gridCol>
              </a:tblGrid>
              <a:tr h="5458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№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атауы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Мерзім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</a:rPr>
                        <a:t>Жауапты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effectLst/>
                        </a:rPr>
                        <a:t>Сыныптар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2275701"/>
                  </a:ext>
                </a:extLst>
              </a:tr>
              <a:tr h="680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«Экожасақ»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2-13.06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Мукашева</a:t>
                      </a:r>
                      <a:r>
                        <a:rPr lang="kk-KZ" sz="2000" b="1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6-7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4102703"/>
                  </a:ext>
                </a:extLst>
              </a:tr>
              <a:tr h="5039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Өлкетану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2 -13.06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7030A0"/>
                          </a:solidFill>
                          <a:effectLst/>
                        </a:rPr>
                        <a:t>Дүйсенбай </a:t>
                      </a: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А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5-7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4190839"/>
                  </a:ext>
                </a:extLst>
              </a:tr>
              <a:tr h="680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Дидарлы жаз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2-  30.06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Ибраев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Долькей Ш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6-7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6697030"/>
                  </a:ext>
                </a:extLst>
              </a:tr>
              <a:tr h="680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Этнолагерь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2 -13.06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kk-KZ" sz="2000" b="1" dirty="0" smtClean="0">
                          <a:solidFill>
                            <a:srgbClr val="7030A0"/>
                          </a:solidFill>
                          <a:effectLst/>
                        </a:rPr>
                        <a:t>Серікова </a:t>
                      </a: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Ж </a:t>
                      </a:r>
                      <a:r>
                        <a:rPr lang="kk-KZ" sz="2000" b="1" dirty="0" smtClean="0">
                          <a:solidFill>
                            <a:srgbClr val="7030A0"/>
                          </a:solidFill>
                          <a:effectLst/>
                        </a:rPr>
                        <a:t>У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rgbClr val="7030A0"/>
                          </a:solidFill>
                          <a:effectLst/>
                        </a:rPr>
                        <a:t>Охан А</a:t>
                      </a:r>
                      <a:endParaRPr lang="ru-RU" sz="2000" b="1" dirty="0" smtClean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5-8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3961431"/>
                  </a:ext>
                </a:extLst>
              </a:tr>
              <a:tr h="7433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«Тілдік» лагерь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2- 13.06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7030A0"/>
                          </a:solidFill>
                          <a:effectLst/>
                        </a:rPr>
                        <a:t> БатыргалиеваС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Ирисбеков </a:t>
                      </a:r>
                      <a:r>
                        <a:rPr lang="kk-KZ" sz="2000" b="1" dirty="0" smtClean="0">
                          <a:solidFill>
                            <a:srgbClr val="7030A0"/>
                          </a:solidFill>
                          <a:effectLst/>
                        </a:rPr>
                        <a:t>А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5-8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6187570"/>
                  </a:ext>
                </a:extLst>
              </a:tr>
              <a:tr h="680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6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«Балақай мектебі»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 2.06- 22.08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Өнер А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Болашақ 1 сынып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3510380"/>
                  </a:ext>
                </a:extLst>
              </a:tr>
              <a:tr h="1378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</a:rPr>
                        <a:t>7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   «Жұлдыз» лагері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7030A0"/>
                          </a:solidFill>
                          <a:effectLst/>
                        </a:rPr>
                        <a:t>2-30.06</a:t>
                      </a:r>
                      <a:endParaRPr lang="ru-RU" sz="2000" b="1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Қасымова Г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7030A0"/>
                          </a:solidFill>
                          <a:effectLst/>
                        </a:rPr>
                        <a:t>1-4 сынып</a:t>
                      </a:r>
                      <a:endParaRPr lang="ru-RU" sz="20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9656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25602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</TotalTime>
  <Words>103</Words>
  <Application>Microsoft Office PowerPoint</Application>
  <PresentationFormat>Широкоэкранный</PresentationFormat>
  <Paragraphs>54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Аспект</vt:lpstr>
      <vt:lpstr>Жаз - 2025</vt:lpstr>
      <vt:lpstr>     «Жаз – 2025» жұмысын ұйымдастыру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«БІРЛІК ЖӘНЕ ЫНТЫМАҚ»</dc:title>
  <dc:creator>Пользователь</dc:creator>
  <cp:lastModifiedBy>Пользователь</cp:lastModifiedBy>
  <cp:revision>13</cp:revision>
  <dcterms:created xsi:type="dcterms:W3CDTF">2025-05-12T05:07:34Z</dcterms:created>
  <dcterms:modified xsi:type="dcterms:W3CDTF">2025-05-30T10:16:29Z</dcterms:modified>
</cp:coreProperties>
</file>